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0" r:id="rId14"/>
    <p:sldId id="268" r:id="rId15"/>
    <p:sldId id="26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A958FD-5928-40B2-9529-25CC53E0B5B7}" v="20" dt="2026-01-04T16:26:08.1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chan Gowda" userId="365e758b66416528" providerId="LiveId" clId="{CFAA6B55-A208-46EB-911E-D459FBD1ACEF}"/>
    <pc:docChg chg="undo custSel addSld delSld modSld sldOrd">
      <pc:chgData name="Lochan Gowda" userId="365e758b66416528" providerId="LiveId" clId="{CFAA6B55-A208-46EB-911E-D459FBD1ACEF}" dt="2026-01-04T16:26:53.854" v="135" actId="29295"/>
      <pc:docMkLst>
        <pc:docMk/>
      </pc:docMkLst>
      <pc:sldChg chg="addSp modSp new">
        <pc:chgData name="Lochan Gowda" userId="365e758b66416528" providerId="LiveId" clId="{CFAA6B55-A208-46EB-911E-D459FBD1ACEF}" dt="2026-01-04T16:19:23.835" v="15"/>
        <pc:sldMkLst>
          <pc:docMk/>
          <pc:sldMk cId="159647126" sldId="256"/>
        </pc:sldMkLst>
        <pc:picChg chg="add mod">
          <ac:chgData name="Lochan Gowda" userId="365e758b66416528" providerId="LiveId" clId="{CFAA6B55-A208-46EB-911E-D459FBD1ACEF}" dt="2026-01-04T16:19:23.835" v="15"/>
          <ac:picMkLst>
            <pc:docMk/>
            <pc:sldMk cId="159647126" sldId="256"/>
            <ac:picMk id="3" creationId="{B825AAD0-B6BB-E7EC-622E-C152638A0846}"/>
          </ac:picMkLst>
        </pc:picChg>
      </pc:sldChg>
      <pc:sldChg chg="del">
        <pc:chgData name="Lochan Gowda" userId="365e758b66416528" providerId="LiveId" clId="{CFAA6B55-A208-46EB-911E-D459FBD1ACEF}" dt="2026-01-04T16:18:27.963" v="0" actId="2696"/>
        <pc:sldMkLst>
          <pc:docMk/>
          <pc:sldMk cId="2530056216" sldId="256"/>
        </pc:sldMkLst>
      </pc:sldChg>
      <pc:sldChg chg="new del">
        <pc:chgData name="Lochan Gowda" userId="365e758b66416528" providerId="LiveId" clId="{CFAA6B55-A208-46EB-911E-D459FBD1ACEF}" dt="2026-01-04T16:18:33.861" v="2" actId="2696"/>
        <pc:sldMkLst>
          <pc:docMk/>
          <pc:sldMk cId="3968173645" sldId="256"/>
        </pc:sldMkLst>
      </pc:sldChg>
      <pc:sldChg chg="addSp modSp new">
        <pc:chgData name="Lochan Gowda" userId="365e758b66416528" providerId="LiveId" clId="{CFAA6B55-A208-46EB-911E-D459FBD1ACEF}" dt="2026-01-04T16:19:28.731" v="16"/>
        <pc:sldMkLst>
          <pc:docMk/>
          <pc:sldMk cId="4291556418" sldId="257"/>
        </pc:sldMkLst>
        <pc:picChg chg="add mod">
          <ac:chgData name="Lochan Gowda" userId="365e758b66416528" providerId="LiveId" clId="{CFAA6B55-A208-46EB-911E-D459FBD1ACEF}" dt="2026-01-04T16:19:28.731" v="16"/>
          <ac:picMkLst>
            <pc:docMk/>
            <pc:sldMk cId="4291556418" sldId="257"/>
            <ac:picMk id="3" creationId="{91C4CF9C-7F46-848D-11C2-1E35EEB2BFF9}"/>
          </ac:picMkLst>
        </pc:picChg>
      </pc:sldChg>
      <pc:sldChg chg="addSp modSp new mod">
        <pc:chgData name="Lochan Gowda" userId="365e758b66416528" providerId="LiveId" clId="{CFAA6B55-A208-46EB-911E-D459FBD1ACEF}" dt="2026-01-04T16:26:53.854" v="135" actId="29295"/>
        <pc:sldMkLst>
          <pc:docMk/>
          <pc:sldMk cId="2789021451" sldId="258"/>
        </pc:sldMkLst>
        <pc:spChg chg="add mod">
          <ac:chgData name="Lochan Gowda" userId="365e758b66416528" providerId="LiveId" clId="{CFAA6B55-A208-46EB-911E-D459FBD1ACEF}" dt="2026-01-04T16:22:50.358" v="44" actId="1076"/>
          <ac:spMkLst>
            <pc:docMk/>
            <pc:sldMk cId="2789021451" sldId="258"/>
            <ac:spMk id="6" creationId="{19421C64-BFDD-7C53-97ED-CE439E137D31}"/>
          </ac:spMkLst>
        </pc:spChg>
        <pc:picChg chg="add mod ord">
          <ac:chgData name="Lochan Gowda" userId="365e758b66416528" providerId="LiveId" clId="{CFAA6B55-A208-46EB-911E-D459FBD1ACEF}" dt="2026-01-04T16:26:33.637" v="57" actId="166"/>
          <ac:picMkLst>
            <pc:docMk/>
            <pc:sldMk cId="2789021451" sldId="258"/>
            <ac:picMk id="3" creationId="{EA8581AE-1292-C091-55DF-D9D4824C5596}"/>
          </ac:picMkLst>
        </pc:picChg>
        <pc:picChg chg="add mod">
          <ac:chgData name="Lochan Gowda" userId="365e758b66416528" providerId="LiveId" clId="{CFAA6B55-A208-46EB-911E-D459FBD1ACEF}" dt="2026-01-04T16:22:55.746" v="46" actId="14100"/>
          <ac:picMkLst>
            <pc:docMk/>
            <pc:sldMk cId="2789021451" sldId="258"/>
            <ac:picMk id="5" creationId="{A0DC8702-2BA2-8189-978E-140AD5ECF191}"/>
          </ac:picMkLst>
        </pc:picChg>
        <pc:picChg chg="add mod">
          <ac:chgData name="Lochan Gowda" userId="365e758b66416528" providerId="LiveId" clId="{CFAA6B55-A208-46EB-911E-D459FBD1ACEF}" dt="2026-01-04T16:25:52.576" v="49" actId="14100"/>
          <ac:picMkLst>
            <pc:docMk/>
            <pc:sldMk cId="2789021451" sldId="258"/>
            <ac:picMk id="8" creationId="{B7107502-2103-AC8E-A322-50C829BCE4C5}"/>
          </ac:picMkLst>
        </pc:picChg>
        <pc:picChg chg="add mod ord">
          <ac:chgData name="Lochan Gowda" userId="365e758b66416528" providerId="LiveId" clId="{CFAA6B55-A208-46EB-911E-D459FBD1ACEF}" dt="2026-01-04T16:26:53.854" v="135" actId="29295"/>
          <ac:picMkLst>
            <pc:docMk/>
            <pc:sldMk cId="2789021451" sldId="258"/>
            <ac:picMk id="10" creationId="{88A2C862-45B1-22B2-C31A-B3296CE9EDB3}"/>
          </ac:picMkLst>
        </pc:picChg>
      </pc:sldChg>
      <pc:sldChg chg="addSp modSp new">
        <pc:chgData name="Lochan Gowda" userId="365e758b66416528" providerId="LiveId" clId="{CFAA6B55-A208-46EB-911E-D459FBD1ACEF}" dt="2026-01-04T16:19:37.572" v="18"/>
        <pc:sldMkLst>
          <pc:docMk/>
          <pc:sldMk cId="3726979577" sldId="259"/>
        </pc:sldMkLst>
        <pc:picChg chg="add mod">
          <ac:chgData name="Lochan Gowda" userId="365e758b66416528" providerId="LiveId" clId="{CFAA6B55-A208-46EB-911E-D459FBD1ACEF}" dt="2026-01-04T16:19:37.572" v="18"/>
          <ac:picMkLst>
            <pc:docMk/>
            <pc:sldMk cId="3726979577" sldId="259"/>
            <ac:picMk id="3" creationId="{E5638A8D-C02C-2CB3-AEEC-763F2BA318F7}"/>
          </ac:picMkLst>
        </pc:picChg>
      </pc:sldChg>
      <pc:sldChg chg="addSp modSp new">
        <pc:chgData name="Lochan Gowda" userId="365e758b66416528" providerId="LiveId" clId="{CFAA6B55-A208-46EB-911E-D459FBD1ACEF}" dt="2026-01-04T16:19:42.501" v="19"/>
        <pc:sldMkLst>
          <pc:docMk/>
          <pc:sldMk cId="2864681806" sldId="260"/>
        </pc:sldMkLst>
        <pc:picChg chg="add mod">
          <ac:chgData name="Lochan Gowda" userId="365e758b66416528" providerId="LiveId" clId="{CFAA6B55-A208-46EB-911E-D459FBD1ACEF}" dt="2026-01-04T16:19:42.501" v="19"/>
          <ac:picMkLst>
            <pc:docMk/>
            <pc:sldMk cId="2864681806" sldId="260"/>
            <ac:picMk id="3" creationId="{64C40E2A-ED68-ACF1-57C4-8A2ED257FE80}"/>
          </ac:picMkLst>
        </pc:picChg>
      </pc:sldChg>
      <pc:sldChg chg="addSp modSp new">
        <pc:chgData name="Lochan Gowda" userId="365e758b66416528" providerId="LiveId" clId="{CFAA6B55-A208-46EB-911E-D459FBD1ACEF}" dt="2026-01-04T16:19:45.097" v="20"/>
        <pc:sldMkLst>
          <pc:docMk/>
          <pc:sldMk cId="1621539326" sldId="261"/>
        </pc:sldMkLst>
        <pc:picChg chg="add mod">
          <ac:chgData name="Lochan Gowda" userId="365e758b66416528" providerId="LiveId" clId="{CFAA6B55-A208-46EB-911E-D459FBD1ACEF}" dt="2026-01-04T16:19:45.097" v="20"/>
          <ac:picMkLst>
            <pc:docMk/>
            <pc:sldMk cId="1621539326" sldId="261"/>
            <ac:picMk id="3" creationId="{32ED30B6-FA65-4DF9-8C11-214286478BFC}"/>
          </ac:picMkLst>
        </pc:picChg>
      </pc:sldChg>
      <pc:sldChg chg="addSp modSp new">
        <pc:chgData name="Lochan Gowda" userId="365e758b66416528" providerId="LiveId" clId="{CFAA6B55-A208-46EB-911E-D459FBD1ACEF}" dt="2026-01-04T16:19:57.267" v="22"/>
        <pc:sldMkLst>
          <pc:docMk/>
          <pc:sldMk cId="3830897943" sldId="262"/>
        </pc:sldMkLst>
        <pc:picChg chg="add mod">
          <ac:chgData name="Lochan Gowda" userId="365e758b66416528" providerId="LiveId" clId="{CFAA6B55-A208-46EB-911E-D459FBD1ACEF}" dt="2026-01-04T16:19:50.754" v="21"/>
          <ac:picMkLst>
            <pc:docMk/>
            <pc:sldMk cId="3830897943" sldId="262"/>
            <ac:picMk id="3" creationId="{54CD2600-300F-8B90-8CD7-113315633914}"/>
          </ac:picMkLst>
        </pc:picChg>
        <pc:picChg chg="add mod">
          <ac:chgData name="Lochan Gowda" userId="365e758b66416528" providerId="LiveId" clId="{CFAA6B55-A208-46EB-911E-D459FBD1ACEF}" dt="2026-01-04T16:19:57.267" v="22"/>
          <ac:picMkLst>
            <pc:docMk/>
            <pc:sldMk cId="3830897943" sldId="262"/>
            <ac:picMk id="5" creationId="{020CA466-0A37-0D70-B4D7-C00ACDD6D559}"/>
          </ac:picMkLst>
        </pc:picChg>
      </pc:sldChg>
      <pc:sldChg chg="addSp modSp new">
        <pc:chgData name="Lochan Gowda" userId="365e758b66416528" providerId="LiveId" clId="{CFAA6B55-A208-46EB-911E-D459FBD1ACEF}" dt="2026-01-04T16:20:05.193" v="23"/>
        <pc:sldMkLst>
          <pc:docMk/>
          <pc:sldMk cId="2050743122" sldId="263"/>
        </pc:sldMkLst>
        <pc:picChg chg="add mod">
          <ac:chgData name="Lochan Gowda" userId="365e758b66416528" providerId="LiveId" clId="{CFAA6B55-A208-46EB-911E-D459FBD1ACEF}" dt="2026-01-04T16:20:05.193" v="23"/>
          <ac:picMkLst>
            <pc:docMk/>
            <pc:sldMk cId="2050743122" sldId="263"/>
            <ac:picMk id="3" creationId="{8806E006-8F99-2A92-FBF3-08CB2A170260}"/>
          </ac:picMkLst>
        </pc:picChg>
      </pc:sldChg>
      <pc:sldChg chg="addSp modSp new">
        <pc:chgData name="Lochan Gowda" userId="365e758b66416528" providerId="LiveId" clId="{CFAA6B55-A208-46EB-911E-D459FBD1ACEF}" dt="2026-01-04T16:20:16.955" v="24"/>
        <pc:sldMkLst>
          <pc:docMk/>
          <pc:sldMk cId="4156423548" sldId="264"/>
        </pc:sldMkLst>
        <pc:picChg chg="add mod">
          <ac:chgData name="Lochan Gowda" userId="365e758b66416528" providerId="LiveId" clId="{CFAA6B55-A208-46EB-911E-D459FBD1ACEF}" dt="2026-01-04T16:20:16.955" v="24"/>
          <ac:picMkLst>
            <pc:docMk/>
            <pc:sldMk cId="4156423548" sldId="264"/>
            <ac:picMk id="3" creationId="{831F01FD-8F1B-00A8-FC3C-6E0F0C614513}"/>
          </ac:picMkLst>
        </pc:picChg>
      </pc:sldChg>
      <pc:sldChg chg="addSp modSp new">
        <pc:chgData name="Lochan Gowda" userId="365e758b66416528" providerId="LiveId" clId="{CFAA6B55-A208-46EB-911E-D459FBD1ACEF}" dt="2026-01-04T16:20:19.375" v="25"/>
        <pc:sldMkLst>
          <pc:docMk/>
          <pc:sldMk cId="1331545029" sldId="265"/>
        </pc:sldMkLst>
        <pc:picChg chg="add mod">
          <ac:chgData name="Lochan Gowda" userId="365e758b66416528" providerId="LiveId" clId="{CFAA6B55-A208-46EB-911E-D459FBD1ACEF}" dt="2026-01-04T16:20:19.375" v="25"/>
          <ac:picMkLst>
            <pc:docMk/>
            <pc:sldMk cId="1331545029" sldId="265"/>
            <ac:picMk id="3" creationId="{D9942E19-1ED6-1992-FBCB-DF2E2C762970}"/>
          </ac:picMkLst>
        </pc:picChg>
      </pc:sldChg>
      <pc:sldChg chg="addSp modSp new">
        <pc:chgData name="Lochan Gowda" userId="365e758b66416528" providerId="LiveId" clId="{CFAA6B55-A208-46EB-911E-D459FBD1ACEF}" dt="2026-01-04T16:20:22.047" v="26"/>
        <pc:sldMkLst>
          <pc:docMk/>
          <pc:sldMk cId="3709655522" sldId="266"/>
        </pc:sldMkLst>
        <pc:picChg chg="add mod">
          <ac:chgData name="Lochan Gowda" userId="365e758b66416528" providerId="LiveId" clId="{CFAA6B55-A208-46EB-911E-D459FBD1ACEF}" dt="2026-01-04T16:20:22.047" v="26"/>
          <ac:picMkLst>
            <pc:docMk/>
            <pc:sldMk cId="3709655522" sldId="266"/>
            <ac:picMk id="3" creationId="{E3F0B14E-5089-B38C-A31D-BC1CF896E915}"/>
          </ac:picMkLst>
        </pc:picChg>
      </pc:sldChg>
      <pc:sldChg chg="addSp modSp new">
        <pc:chgData name="Lochan Gowda" userId="365e758b66416528" providerId="LiveId" clId="{CFAA6B55-A208-46EB-911E-D459FBD1ACEF}" dt="2026-01-04T16:20:30.580" v="27"/>
        <pc:sldMkLst>
          <pc:docMk/>
          <pc:sldMk cId="3379114553" sldId="267"/>
        </pc:sldMkLst>
        <pc:picChg chg="add mod">
          <ac:chgData name="Lochan Gowda" userId="365e758b66416528" providerId="LiveId" clId="{CFAA6B55-A208-46EB-911E-D459FBD1ACEF}" dt="2026-01-04T16:20:30.580" v="27"/>
          <ac:picMkLst>
            <pc:docMk/>
            <pc:sldMk cId="3379114553" sldId="267"/>
            <ac:picMk id="3" creationId="{A2CCC41B-EB7B-3FFF-FAA1-5DA2E1E96CD9}"/>
          </ac:picMkLst>
        </pc:picChg>
      </pc:sldChg>
      <pc:sldChg chg="addSp modSp new">
        <pc:chgData name="Lochan Gowda" userId="365e758b66416528" providerId="LiveId" clId="{CFAA6B55-A208-46EB-911E-D459FBD1ACEF}" dt="2026-01-04T16:20:54.280" v="34"/>
        <pc:sldMkLst>
          <pc:docMk/>
          <pc:sldMk cId="361711697" sldId="268"/>
        </pc:sldMkLst>
        <pc:picChg chg="add mod">
          <ac:chgData name="Lochan Gowda" userId="365e758b66416528" providerId="LiveId" clId="{CFAA6B55-A208-46EB-911E-D459FBD1ACEF}" dt="2026-01-04T16:20:54.280" v="34"/>
          <ac:picMkLst>
            <pc:docMk/>
            <pc:sldMk cId="361711697" sldId="268"/>
            <ac:picMk id="3" creationId="{BFA876EF-059F-4C92-7E64-809D8B854340}"/>
          </ac:picMkLst>
        </pc:picChg>
      </pc:sldChg>
      <pc:sldChg chg="addSp modSp new">
        <pc:chgData name="Lochan Gowda" userId="365e758b66416528" providerId="LiveId" clId="{CFAA6B55-A208-46EB-911E-D459FBD1ACEF}" dt="2026-01-04T16:20:57.309" v="35"/>
        <pc:sldMkLst>
          <pc:docMk/>
          <pc:sldMk cId="973556648" sldId="269"/>
        </pc:sldMkLst>
        <pc:picChg chg="add mod">
          <ac:chgData name="Lochan Gowda" userId="365e758b66416528" providerId="LiveId" clId="{CFAA6B55-A208-46EB-911E-D459FBD1ACEF}" dt="2026-01-04T16:20:57.309" v="35"/>
          <ac:picMkLst>
            <pc:docMk/>
            <pc:sldMk cId="973556648" sldId="269"/>
            <ac:picMk id="3" creationId="{678697F9-4433-5BF5-8138-CC60546C99EA}"/>
          </ac:picMkLst>
        </pc:picChg>
      </pc:sldChg>
      <pc:sldChg chg="addSp modSp new ord">
        <pc:chgData name="Lochan Gowda" userId="365e758b66416528" providerId="LiveId" clId="{CFAA6B55-A208-46EB-911E-D459FBD1ACEF}" dt="2026-01-04T16:20:50.230" v="33"/>
        <pc:sldMkLst>
          <pc:docMk/>
          <pc:sldMk cId="611014138" sldId="270"/>
        </pc:sldMkLst>
        <pc:picChg chg="add mod">
          <ac:chgData name="Lochan Gowda" userId="365e758b66416528" providerId="LiveId" clId="{CFAA6B55-A208-46EB-911E-D459FBD1ACEF}" dt="2026-01-04T16:20:40.635" v="31"/>
          <ac:picMkLst>
            <pc:docMk/>
            <pc:sldMk cId="611014138" sldId="270"/>
            <ac:picMk id="3" creationId="{FEFC794F-3646-6992-1513-F7E928368B92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tmp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2CF6C-86EE-46F6-B921-43765F515B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3E525D-4C2D-5B65-9509-7E140C1E20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6045A-41B4-67C5-8405-53551AFC7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FC526-0F1B-F8FB-D79F-77A3FD77E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27C1A-7A73-0689-F8F5-F01C0D209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3348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0CB55-304E-6051-3A18-73AA8C0C8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35CEA5-0F9C-A0E3-AD37-1E1D720C3B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9143F-BE44-0EE2-88C0-8061A69092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A4809-2E4D-FB6F-B41C-A31E95BF00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57EF6B-03F2-C652-A575-0A16AA205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3944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15C7BD-87AD-25DE-0BA9-67EB1FBA51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B1EF42-046D-B4DF-FB4A-B8B51DB067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5A98A-3693-E635-2B9F-9F51F9C0D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402D3C-3254-8673-37CA-AD686BA5D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A08722-82FE-FBBE-5B12-75050BE77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884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64C5E-9408-0C95-EAC2-19F5BF126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0A69A-2800-3CFA-88E2-9A2B128B8B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12AE5B-D72C-4B4F-0861-F9A8B4F5F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FD509F-14A0-D853-9CF1-4F258A9BD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BA0716-44EE-15BB-03C8-5F318F2B4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0893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A55E7-5BE8-3F02-CC62-C7D737C87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17CCB-4796-E5B0-8FBE-AA3E76305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432D7-5D49-5C08-9106-9D9C65BB0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1218D-B3CF-5788-4D99-91F13B0E1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3AD87-4409-DAA1-052C-0C10CD1D6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9295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A4742-4CED-5DA7-4713-652A9A287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B6D20-8E0F-AB8E-5BF4-974DE8FCC3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B88D2C-6541-176F-57E1-1036679018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594FA2-5916-051A-6A75-2F805794D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D30FB3-62AE-0EF7-5298-BB40BA943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0618CE-6318-6076-B6CE-B3B9D67D7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5432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0CAD7-0E43-0730-248B-02D9FBAA7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206FB0-51AB-41A9-DA5E-CFA846151D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7EC009-60AD-BC27-A52F-D4AA8FDCD7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BB9FD0-B9A1-6B92-0ACB-2138D1E754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61026B-25A3-D167-0D12-93BB5AA819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7C972F-67B2-DFFF-A5C8-1F2C9133A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7C2D21-169F-5C9F-A7AF-FEE4350D0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BB30E3-9423-79AC-6C8F-555AB5CE72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74490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7A56B-F018-7BC3-9385-21A493DF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B17A86-4FE3-A688-DC69-02688EEB1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A0E46C-F368-11C6-A0CE-9253F8DD7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2C61DC-07D3-17E5-0F06-5CCC7C3EC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170316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13E92E-43FF-06B5-0547-897CD2289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3EE5DA-DF71-0942-69CA-8E659D5E7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4BC26A-BE69-363B-C765-C57640139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52027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FCF32-254A-D764-2759-A962E80B8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E934A-3036-C390-223B-2E5AE8F44D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58176B-3585-B1A5-E778-8294333DB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E7CB1A-C7E9-B435-EB35-7EC7AC82E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00B9B1-FEEB-4582-AA23-3A1657F6E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1ACDD8-9074-A564-BF07-138D6243E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47211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F9BC5-43E2-6CA5-1CE0-338DDEC64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000DEF-312B-2962-C233-6B94DA025F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FA88E3-2D99-0FBF-0DA6-D92AF4CBFD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14C176-0B07-B2B5-4ECA-13359974C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845DF4-9536-49D5-56EA-7F5AFD452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6CD1B0-7892-318F-14EA-38088A784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02413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604512-B96A-CF21-FB86-D3C055B20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CB915-63E7-3BB1-5E9C-7A42CC412C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D9E1A-EB9C-E211-9314-C9FE08E104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8F5A4D-32A4-4DEA-990C-DE1C12CE9D7D}" type="datetimeFigureOut">
              <a:rPr lang="en-IN" smtClean="0"/>
              <a:t>04-01-2026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F27769-F17E-0886-E54C-D5BE8A311D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51A40-CB57-FD49-975A-C6AEA813ED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C65A17C-2F31-4262-84C3-B8E15D37359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0855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mp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scilab.in/hackathon/index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25AAD0-B6BB-E7EC-622E-C152638A0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471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942E19-1ED6-1992-FBCB-DF2E2C7629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545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F0B14E-5089-B38C-A31D-BC1CF896E9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655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CCC41B-EB7B-3FFF-FAA1-5DA2E1E96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743"/>
            <a:ext cx="12192000" cy="6842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114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FC794F-3646-6992-1513-F7E928368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20"/>
            <a:ext cx="12192000" cy="683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0141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A876EF-059F-4C92-7E64-809D8B854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54"/>
            <a:ext cx="12192000" cy="6843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11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8697F9-4433-5BF5-8138-CC60546C99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73"/>
            <a:ext cx="12192000" cy="682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3556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C4CF9C-7F46-848D-11C2-1E35EEB2BF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556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8581AE-1292-C091-55DF-D9D4824C5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52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DC8702-2BA2-8189-978E-140AD5ECF1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877220" y="286037"/>
            <a:ext cx="1496973" cy="174927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421C64-BFDD-7C53-97ED-CE439E137D31}"/>
              </a:ext>
            </a:extLst>
          </p:cNvPr>
          <p:cNvSpPr txBox="1"/>
          <p:nvPr/>
        </p:nvSpPr>
        <p:spPr>
          <a:xfrm>
            <a:off x="11192000" y="5900523"/>
            <a:ext cx="1000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>
                <a:hlinkClick r:id="rId4" tooltip="https://scilab.in/hackathon/index.html"/>
              </a:rPr>
              <a:t>This Photo</a:t>
            </a:r>
            <a:r>
              <a:rPr lang="en-IN" sz="900" dirty="0"/>
              <a:t> by Unknown Author is licensed under </a:t>
            </a:r>
            <a:r>
              <a:rPr lang="en-IN" sz="900" dirty="0">
                <a:hlinkClick r:id="rId5" tooltip="https://creativecommons.org/licenses/by-sa/3.0/"/>
              </a:rPr>
              <a:t>CC BY-SA</a:t>
            </a:r>
            <a:endParaRPr lang="en-IN" sz="9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8A2C862-45B1-22B2-C31A-B3296CE9EDB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8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9901" y="354863"/>
            <a:ext cx="1622099" cy="161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021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5638A8D-C02C-2CB3-AEEC-763F2BA318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66"/>
            <a:ext cx="12192000" cy="684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979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C40E2A-ED68-ACF1-57C4-8A2ED257FE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681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ED30B6-FA65-4DF9-8C11-214286478B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539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4CD2600-300F-8B90-8CD7-113315633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20CA466-0A37-0D70-B4D7-C00ACDD6D5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66"/>
            <a:ext cx="12192000" cy="684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897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06E006-8F99-2A92-FBF3-08CB2A1702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0"/>
            <a:ext cx="12192000" cy="685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43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1F01FD-8F1B-00A8-FC3C-6E0F0C6145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66"/>
            <a:ext cx="12192000" cy="684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423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10</Words>
  <Application>Microsoft Office PowerPoint</Application>
  <PresentationFormat>Widescreen</PresentationFormat>
  <Paragraphs>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Lochan Gowda</dc:creator>
  <cp:lastModifiedBy>Lochan Gowda</cp:lastModifiedBy>
  <cp:revision>1</cp:revision>
  <dcterms:created xsi:type="dcterms:W3CDTF">2026-01-04T16:18:23Z</dcterms:created>
  <dcterms:modified xsi:type="dcterms:W3CDTF">2026-01-04T16:27:03Z</dcterms:modified>
</cp:coreProperties>
</file>

<file path=docProps/thumbnail.jpeg>
</file>